
<file path=[Content_Types].xml><?xml version="1.0" encoding="utf-8"?>
<Types xmlns="http://schemas.openxmlformats.org/package/2006/content-types"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4"/>
  </p:sldMasterIdLst>
  <p:notesMasterIdLst>
    <p:notesMasterId r:id="rId15"/>
  </p:notesMasterIdLst>
  <p:sldIdLst>
    <p:sldId id="256" r:id="rId5"/>
    <p:sldId id="275" r:id="rId6"/>
    <p:sldId id="276" r:id="rId7"/>
    <p:sldId id="277" r:id="rId8"/>
    <p:sldId id="278" r:id="rId9"/>
    <p:sldId id="279" r:id="rId10"/>
    <p:sldId id="280" r:id="rId11"/>
    <p:sldId id="281" r:id="rId12"/>
    <p:sldId id="282" r:id="rId13"/>
    <p:sldId id="272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708" autoAdjust="0"/>
    <p:restoredTop sz="94660"/>
  </p:normalViewPr>
  <p:slideViewPr>
    <p:cSldViewPr>
      <p:cViewPr varScale="1">
        <p:scale>
          <a:sx n="72" d="100"/>
          <a:sy n="72" d="100"/>
        </p:scale>
        <p:origin x="-110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48" d="100"/>
          <a:sy n="48" d="100"/>
        </p:scale>
        <p:origin x="-2214" y="-10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6B66D4C-3F86-4F84-91E3-01435979480C}" type="datetimeFigureOut">
              <a:rPr lang="ru-RU" smtClean="0"/>
              <a:pPr/>
              <a:t>08.04.2012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D0504C-A3D3-4986-8F7D-C43C1DCF83F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D0504C-A3D3-4986-8F7D-C43C1DCF83F7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>
            <a:scene3d>
              <a:camera prst="perspectiveRelaxedModerately">
                <a:rot lat="19800000" lon="0" rev="0"/>
              </a:camera>
              <a:lightRig rig="threePt" dir="t"/>
            </a:scene3d>
            <a:sp3d extrusionH="57150" prstMaterial="dkEdge">
              <a:bevelT w="38100" h="38100"/>
              <a:bevelB w="82550" h="38100" prst="coolSlant"/>
            </a:sp3d>
          </a:bodyPr>
          <a:lstStyle>
            <a:lvl1pPr>
              <a:defRPr>
                <a:ln>
                  <a:gradFill>
                    <a:gsLst>
                      <a:gs pos="0">
                        <a:schemeClr val="accent1">
                          <a:lumMod val="50000"/>
                        </a:schemeClr>
                      </a:gs>
                      <a:gs pos="50000">
                        <a:schemeClr val="accent1">
                          <a:tint val="44500"/>
                          <a:satMod val="160000"/>
                        </a:schemeClr>
                      </a:gs>
                      <a:gs pos="100000">
                        <a:schemeClr val="accent1">
                          <a:tint val="23500"/>
                          <a:satMod val="160000"/>
                        </a:schemeClr>
                      </a:gs>
                    </a:gsLst>
                    <a:lin ang="5400000" scaled="0"/>
                  </a:gradFill>
                </a:ln>
                <a:gradFill flip="none" rotWithShape="1">
                  <a:gsLst>
                    <a:gs pos="0">
                      <a:schemeClr val="accent1">
                        <a:lumMod val="50000"/>
                      </a:schemeClr>
                    </a:gs>
                    <a:gs pos="50000">
                      <a:schemeClr val="accent1">
                        <a:tint val="44500"/>
                        <a:satMod val="160000"/>
                      </a:schemeClr>
                    </a:gs>
                    <a:gs pos="100000">
                      <a:schemeClr val="accent1">
                        <a:tint val="23500"/>
                        <a:satMod val="160000"/>
                      </a:schemeClr>
                    </a:gs>
                    <a:gs pos="100000">
                      <a:schemeClr val="accent1">
                        <a:tint val="23500"/>
                        <a:satMod val="160000"/>
                        <a:alpha val="79000"/>
                      </a:schemeClr>
                    </a:gs>
                  </a:gsLst>
                  <a:lin ang="5400000" scaled="0"/>
                  <a:tileRect/>
                </a:gradFill>
                <a:effectLst>
                  <a:outerShdw blurRad="241300" dist="38100" dir="5400000" rotWithShape="0">
                    <a:schemeClr val="bg2">
                      <a:lumMod val="10000"/>
                      <a:alpha val="30000"/>
                    </a:scheme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>
            <a:scene3d>
              <a:camera prst="orthographicFront"/>
              <a:lightRig rig="threePt" dir="t"/>
            </a:scene3d>
            <a:sp3d extrusionH="57150" contourW="12700">
              <a:bevelT w="82550" h="38100" prst="coolSlant"/>
              <a:contourClr>
                <a:schemeClr val="bg2">
                  <a:lumMod val="25000"/>
                </a:schemeClr>
              </a:contourClr>
            </a:sp3d>
          </a:bodyPr>
          <a:lstStyle>
            <a:lvl1pPr marL="0" indent="0" algn="ctr">
              <a:buNone/>
              <a:defRPr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AA5F26-DA64-4D27-9D2D-D1B6044C96BB}" type="datetimeFigureOut">
              <a:rPr lang="ru-RU" smtClean="0"/>
              <a:pPr/>
              <a:t>08.04.2012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120E37-A118-41DF-B88C-D135393E62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ipe dir="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AA5F26-DA64-4D27-9D2D-D1B6044C96BB}" type="datetimeFigureOut">
              <a:rPr lang="ru-RU" smtClean="0"/>
              <a:pPr/>
              <a:t>08.04.2012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120E37-A118-41DF-B88C-D135393E62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ipe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AA5F26-DA64-4D27-9D2D-D1B6044C96BB}" type="datetimeFigureOut">
              <a:rPr lang="ru-RU" smtClean="0"/>
              <a:pPr/>
              <a:t>08.04.2012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120E37-A118-41DF-B88C-D135393E62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ipe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AA5F26-DA64-4D27-9D2D-D1B6044C96BB}" type="datetimeFigureOut">
              <a:rPr lang="ru-RU" smtClean="0"/>
              <a:pPr/>
              <a:t>08.04.2012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120E37-A118-41DF-B88C-D135393E62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ipe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965193"/>
          </a:xfrm>
        </p:spPr>
        <p:txBody>
          <a:bodyPr anchor="b">
            <a:noAutofit/>
          </a:bodyPr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500305"/>
            <a:ext cx="4040188" cy="362585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2"/>
            <a:ext cx="4041775" cy="96519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00305"/>
            <a:ext cx="4041775" cy="362585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AA5F26-DA64-4D27-9D2D-D1B6044C96BB}" type="datetimeFigureOut">
              <a:rPr lang="ru-RU" smtClean="0"/>
              <a:pPr/>
              <a:t>08.04.2012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120E37-A118-41DF-B88C-D135393E62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ipe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AA5F26-DA64-4D27-9D2D-D1B6044C96BB}" type="datetimeFigureOut">
              <a:rPr lang="ru-RU" smtClean="0"/>
              <a:pPr/>
              <a:t>08.04.2012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120E37-A118-41DF-B88C-D135393E62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ipe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AA5F26-DA64-4D27-9D2D-D1B6044C96BB}" type="datetimeFigureOut">
              <a:rPr lang="ru-RU" smtClean="0"/>
              <a:pPr/>
              <a:t>08.04.2012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120E37-A118-41DF-B88C-D135393E62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ipe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AA5F26-DA64-4D27-9D2D-D1B6044C96BB}" type="datetimeFigureOut">
              <a:rPr lang="ru-RU" smtClean="0"/>
              <a:pPr/>
              <a:t>08.04.2012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120E37-A118-41DF-B88C-D135393E62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ipe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AA5F26-DA64-4D27-9D2D-D1B6044C96BB}" type="datetimeFigureOut">
              <a:rPr lang="ru-RU" smtClean="0"/>
              <a:pPr/>
              <a:t>08.04.2012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120E37-A118-41DF-B88C-D135393E62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ipe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AA5F26-DA64-4D27-9D2D-D1B6044C96BB}" type="datetimeFigureOut">
              <a:rPr lang="ru-RU" smtClean="0"/>
              <a:pPr/>
              <a:t>08.04.2012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120E37-A118-41DF-B88C-D135393E62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ipe dir="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285984" y="571480"/>
            <a:ext cx="6400816" cy="84615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  <a:scene3d>
              <a:camera prst="perspectiveRelaxedModerately">
                <a:rot lat="19800000" lon="0" rev="0"/>
              </a:camera>
              <a:lightRig rig="threePt" dir="t"/>
            </a:scene3d>
            <a:sp3d extrusionH="57150" prstMaterial="dkEdge">
              <a:bevelT w="38100" h="38100"/>
              <a:bevelB w="82550" h="38100" prst="coolSlant"/>
            </a:sp3d>
          </a:bodyPr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14414" y="1600200"/>
            <a:ext cx="7472386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AA5F26-DA64-4D27-9D2D-D1B6044C96BB}" type="datetimeFigureOut">
              <a:rPr lang="ru-RU" smtClean="0"/>
              <a:pPr/>
              <a:t>08.04.2012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120E37-A118-41DF-B88C-D135393E628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</p:sldLayoutIdLst>
  <p:transition spd="med">
    <p:wipe dir="d"/>
  </p:transition>
  <p:txStyles>
    <p:titleStyle>
      <a:lvl1pPr algn="ctr" defTabSz="914400" rtl="0" eaLnBrk="1" latinLnBrk="0" hangingPunct="1">
        <a:spcBef>
          <a:spcPct val="0"/>
        </a:spcBef>
        <a:buNone/>
        <a:defRPr lang="ru-RU" sz="3200" kern="1200" dirty="0">
          <a:ln>
            <a:gradFill>
              <a:gsLst>
                <a:gs pos="0">
                  <a:schemeClr val="accent1">
                    <a:lumMod val="5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</a:ln>
          <a:gradFill flip="none" rotWithShape="1">
            <a:gsLst>
              <a:gs pos="0">
                <a:schemeClr val="accent1">
                  <a:lumMod val="5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  <a:alpha val="79000"/>
                </a:schemeClr>
              </a:gs>
            </a:gsLst>
            <a:lin ang="5400000" scaled="0"/>
            <a:tileRect/>
          </a:gradFill>
          <a:effectLst>
            <a:outerShdw blurRad="241300" dist="38100" dir="5400000" rotWithShape="0">
              <a:schemeClr val="bg2">
                <a:lumMod val="10000"/>
                <a:alpha val="30000"/>
              </a:schemeClr>
            </a:outerShdw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Tx/>
        <a:buBlip>
          <a:blip r:embed="rId13"/>
        </a:buBlip>
        <a:defRPr sz="2800" kern="1200">
          <a:solidFill>
            <a:schemeClr val="accent5">
              <a:lumMod val="50000"/>
            </a:schemeClr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Tx/>
        <a:buBlip>
          <a:blip r:embed="rId13"/>
        </a:buBlip>
        <a:defRPr sz="2800" i="1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Tx/>
        <a:buBlip>
          <a:blip r:embed="rId13"/>
        </a:buBlip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Tx/>
        <a:buBlip>
          <a:blip r:embed="rId13"/>
        </a:buBlip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Tx/>
        <a:buBlip>
          <a:blip r:embed="rId13"/>
        </a:buBlip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500034" y="642918"/>
            <a:ext cx="8215370" cy="5429288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bg2">
                    <a:lumMod val="25000"/>
                  </a:schemeClr>
                </a:solidFill>
              </a:rPr>
              <a:t>Разнообразие клеток. Вирусы – неклеточная форма жизни.</a:t>
            </a:r>
            <a:endParaRPr lang="ru-RU" sz="5400" b="1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1071538" y="1357298"/>
            <a:ext cx="8215402" cy="1143008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2">
                    <a:lumMod val="25000"/>
                  </a:schemeClr>
                </a:solidFill>
              </a:rPr>
              <a:t>Домашнее задание:</a:t>
            </a:r>
            <a:endParaRPr lang="ru-RU" sz="44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642910" y="2857496"/>
            <a:ext cx="8215402" cy="1143008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 smtClean="0">
                <a:solidFill>
                  <a:schemeClr val="bg2">
                    <a:lumMod val="25000"/>
                  </a:schemeClr>
                </a:solidFill>
              </a:rPr>
              <a:t>#</a:t>
            </a:r>
            <a:r>
              <a:rPr lang="ru-RU" sz="4400" b="1" dirty="0" smtClean="0">
                <a:solidFill>
                  <a:schemeClr val="bg2">
                    <a:lumMod val="25000"/>
                  </a:schemeClr>
                </a:solidFill>
              </a:rPr>
              <a:t> 9, записи в тетрадях.</a:t>
            </a:r>
            <a:endParaRPr lang="ru-RU" sz="4400" b="1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3071802" y="285728"/>
            <a:ext cx="5643602" cy="1000132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Особенности строения</a:t>
            </a:r>
          </a:p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 </a:t>
            </a:r>
            <a:r>
              <a:rPr lang="ru-RU" sz="2800" b="1" dirty="0" err="1" smtClean="0">
                <a:solidFill>
                  <a:schemeClr val="tx1"/>
                </a:solidFill>
              </a:rPr>
              <a:t>прокариотической</a:t>
            </a:r>
            <a:r>
              <a:rPr lang="ru-RU" sz="2800" b="1" dirty="0" smtClean="0">
                <a:solidFill>
                  <a:schemeClr val="tx1"/>
                </a:solidFill>
              </a:rPr>
              <a:t> клетки</a:t>
            </a:r>
            <a:endParaRPr lang="ru-RU" sz="2800" b="1" dirty="0">
              <a:solidFill>
                <a:schemeClr val="tx1"/>
              </a:solidFill>
            </a:endParaRPr>
          </a:p>
        </p:txBody>
      </p:sp>
      <p:pic>
        <p:nvPicPr>
          <p:cNvPr id="2" name="Picture 2" descr="C:\Users\Boos\Desktop\Рисунок1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4" y="1571612"/>
            <a:ext cx="6500858" cy="4310064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1785918" y="285728"/>
            <a:ext cx="6929486" cy="1000132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Сравнительная характеристика растительной и животной клетки</a:t>
            </a:r>
            <a:endParaRPr lang="ru-RU" sz="2800" b="1" dirty="0">
              <a:solidFill>
                <a:schemeClr val="tx1"/>
              </a:solidFill>
            </a:endParaRPr>
          </a:p>
        </p:txBody>
      </p:sp>
      <p:pic>
        <p:nvPicPr>
          <p:cNvPr id="1026" name="Picture 2" descr="C:\Users\Boos\Desktop\Рисунок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1428736"/>
            <a:ext cx="7858180" cy="5054985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1785918" y="285728"/>
            <a:ext cx="6929486" cy="1000132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Сравнительная характеристика растительной и животной клетки</a:t>
            </a:r>
            <a:endParaRPr lang="ru-RU" sz="2800" b="1" dirty="0">
              <a:solidFill>
                <a:schemeClr val="tx1"/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642910" y="1357298"/>
          <a:ext cx="8143932" cy="5296684"/>
        </p:xfrm>
        <a:graphic>
          <a:graphicData uri="http://schemas.openxmlformats.org/drawingml/2006/table">
            <a:tbl>
              <a:tblPr/>
              <a:tblGrid>
                <a:gridCol w="2714150"/>
                <a:gridCol w="2714891"/>
                <a:gridCol w="2714891"/>
              </a:tblGrid>
              <a:tr h="83344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latin typeface="Calibri"/>
                          <a:ea typeface="Times New Roman"/>
                          <a:cs typeface="Times New Roman"/>
                        </a:rPr>
                        <a:t>признаки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917" marR="599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latin typeface="Calibri"/>
                          <a:ea typeface="Times New Roman"/>
                          <a:cs typeface="Times New Roman"/>
                        </a:rPr>
                        <a:t>Растительная клетка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917" marR="599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latin typeface="Calibri"/>
                          <a:ea typeface="Times New Roman"/>
                          <a:cs typeface="Times New Roman"/>
                        </a:rPr>
                        <a:t>Животная клетка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917" marR="599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3344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Calibri"/>
                          <a:ea typeface="Times New Roman"/>
                          <a:cs typeface="Times New Roman"/>
                        </a:rPr>
                        <a:t>кл.стенка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917" marR="599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Calibri"/>
                          <a:ea typeface="Times New Roman"/>
                          <a:cs typeface="Times New Roman"/>
                        </a:rPr>
                        <a:t>+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917" marR="599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Calibri"/>
                          <a:ea typeface="Times New Roman"/>
                          <a:cs typeface="Times New Roman"/>
                        </a:rPr>
                        <a:t>-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917" marR="599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3344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Calibri"/>
                          <a:ea typeface="Times New Roman"/>
                          <a:cs typeface="Times New Roman"/>
                        </a:rPr>
                        <a:t>пластиды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917" marR="599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Calibri"/>
                          <a:ea typeface="Times New Roman"/>
                          <a:cs typeface="Times New Roman"/>
                        </a:rPr>
                        <a:t>+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917" marR="599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Calibri"/>
                          <a:ea typeface="Times New Roman"/>
                          <a:cs typeface="Times New Roman"/>
                        </a:rPr>
                        <a:t>-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917" marR="599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3344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Calibri"/>
                          <a:ea typeface="Times New Roman"/>
                          <a:cs typeface="Times New Roman"/>
                        </a:rPr>
                        <a:t>вакуоль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917" marR="599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Calibri"/>
                          <a:ea typeface="Times New Roman"/>
                          <a:cs typeface="Times New Roman"/>
                        </a:rPr>
                        <a:t>+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917" marR="599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Calibri"/>
                          <a:ea typeface="Times New Roman"/>
                          <a:cs typeface="Times New Roman"/>
                        </a:rPr>
                        <a:t>-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917" marR="599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3344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Calibri"/>
                          <a:ea typeface="Times New Roman"/>
                          <a:cs typeface="Times New Roman"/>
                        </a:rPr>
                        <a:t>способ питания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917" marR="599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Calibri"/>
                          <a:ea typeface="Times New Roman"/>
                          <a:cs typeface="Times New Roman"/>
                        </a:rPr>
                        <a:t>автотрофный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917" marR="599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Calibri"/>
                          <a:ea typeface="Times New Roman"/>
                          <a:cs typeface="Times New Roman"/>
                        </a:rPr>
                        <a:t>гетеротрофный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917" marR="599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3344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Calibri"/>
                          <a:ea typeface="Times New Roman"/>
                          <a:cs typeface="Times New Roman"/>
                        </a:rPr>
                        <a:t>резервный углевод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917" marR="599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Calibri"/>
                          <a:ea typeface="Times New Roman"/>
                          <a:cs typeface="Times New Roman"/>
                        </a:rPr>
                        <a:t>крахмал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917" marR="599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latin typeface="Calibri"/>
                          <a:ea typeface="Times New Roman"/>
                          <a:cs typeface="Times New Roman"/>
                        </a:rPr>
                        <a:t>гликоген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917" marR="599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1785918" y="285728"/>
            <a:ext cx="6929486" cy="71438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Вирусы – неклеточная форма жизни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714348" y="5929330"/>
            <a:ext cx="4357718" cy="71438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Д.И.Ивановский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357818" y="2000240"/>
            <a:ext cx="3143272" cy="3429024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Открыты в 1892 году</a:t>
            </a:r>
            <a:endParaRPr lang="ru-RU" sz="2800" b="1" dirty="0">
              <a:solidFill>
                <a:schemeClr val="tx1"/>
              </a:solidFill>
            </a:endParaRPr>
          </a:p>
        </p:txBody>
      </p:sp>
      <p:pic>
        <p:nvPicPr>
          <p:cNvPr id="2050" name="Picture 2" descr="C:\Users\Boos\Desktop\Рисунок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1285860"/>
            <a:ext cx="4228498" cy="4429156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1785918" y="285728"/>
            <a:ext cx="6929486" cy="71438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Вирус гриппа</a:t>
            </a:r>
            <a:endParaRPr lang="ru-RU" sz="2800" b="1" dirty="0">
              <a:solidFill>
                <a:schemeClr val="tx1"/>
              </a:solidFill>
            </a:endParaRPr>
          </a:p>
        </p:txBody>
      </p:sp>
      <p:pic>
        <p:nvPicPr>
          <p:cNvPr id="3074" name="Picture 2" descr="C:\Users\Boos\Desktop\Рисунок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4" y="1142984"/>
            <a:ext cx="7072362" cy="53042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1785918" y="285728"/>
            <a:ext cx="6929486" cy="71438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Вирус оспы</a:t>
            </a:r>
            <a:endParaRPr lang="ru-RU" sz="2800" b="1" dirty="0">
              <a:solidFill>
                <a:schemeClr val="tx1"/>
              </a:solidFill>
            </a:endParaRPr>
          </a:p>
        </p:txBody>
      </p:sp>
      <p:pic>
        <p:nvPicPr>
          <p:cNvPr id="4098" name="Picture 2" descr="C:\Users\Boos\Desktop\Рисунок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1" y="1357298"/>
            <a:ext cx="3224915" cy="45720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099" name="Picture 3" descr="C:\Users\Boos\Desktop\Рисунок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72066" y="2000240"/>
            <a:ext cx="3214710" cy="321471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1785918" y="285728"/>
            <a:ext cx="6929486" cy="71438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Вирус бактерий - бактериофаг</a:t>
            </a:r>
            <a:endParaRPr lang="ru-RU" sz="2800" b="1" dirty="0">
              <a:solidFill>
                <a:schemeClr val="tx1"/>
              </a:solidFill>
            </a:endParaRPr>
          </a:p>
        </p:txBody>
      </p:sp>
      <p:pic>
        <p:nvPicPr>
          <p:cNvPr id="5122" name="Picture 2" descr="C:\Users\Boos\Desktop\Рисунок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37" y="1357298"/>
            <a:ext cx="7171515" cy="4786346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5143504" y="214290"/>
            <a:ext cx="3643338" cy="500066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Закрепление: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57158" y="1000108"/>
            <a:ext cx="8286808" cy="500066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Составьте </a:t>
            </a:r>
            <a:r>
              <a:rPr lang="ru-RU" sz="3600" b="1" dirty="0" err="1" smtClean="0">
                <a:solidFill>
                  <a:schemeClr val="tx1"/>
                </a:solidFill>
              </a:rPr>
              <a:t>синквейн</a:t>
            </a:r>
            <a:r>
              <a:rPr lang="ru-RU" sz="3600" b="1" dirty="0" smtClean="0">
                <a:solidFill>
                  <a:schemeClr val="tx1"/>
                </a:solidFill>
              </a:rPr>
              <a:t>:</a:t>
            </a:r>
          </a:p>
          <a:p>
            <a:pPr algn="ctr"/>
            <a:endParaRPr lang="ru-RU" sz="2800" b="1" dirty="0" smtClean="0">
              <a:solidFill>
                <a:schemeClr val="tx1"/>
              </a:solidFill>
            </a:endParaRPr>
          </a:p>
          <a:p>
            <a:pPr lvl="0"/>
            <a:r>
              <a:rPr lang="ru-RU" sz="3600" dirty="0" smtClean="0">
                <a:solidFill>
                  <a:schemeClr val="tx1"/>
                </a:solidFill>
              </a:rPr>
              <a:t>1. существительное по теме;</a:t>
            </a:r>
          </a:p>
          <a:p>
            <a:pPr lvl="0"/>
            <a:r>
              <a:rPr lang="ru-RU" sz="3600" dirty="0" smtClean="0">
                <a:solidFill>
                  <a:schemeClr val="tx1"/>
                </a:solidFill>
              </a:rPr>
              <a:t>2. два прилагательных;</a:t>
            </a:r>
          </a:p>
          <a:p>
            <a:pPr lvl="0"/>
            <a:r>
              <a:rPr lang="ru-RU" sz="3600" dirty="0" smtClean="0">
                <a:solidFill>
                  <a:schemeClr val="tx1"/>
                </a:solidFill>
              </a:rPr>
              <a:t>3. три глагола;</a:t>
            </a:r>
          </a:p>
          <a:p>
            <a:pPr lvl="0"/>
            <a:r>
              <a:rPr lang="ru-RU" sz="3600" dirty="0" smtClean="0">
                <a:solidFill>
                  <a:schemeClr val="tx1"/>
                </a:solidFill>
              </a:rPr>
              <a:t>4.  ваше отношение к теме;</a:t>
            </a:r>
          </a:p>
          <a:p>
            <a:pPr lvl="0"/>
            <a:r>
              <a:rPr lang="ru-RU" sz="3600" dirty="0" smtClean="0">
                <a:solidFill>
                  <a:schemeClr val="tx1"/>
                </a:solidFill>
              </a:rPr>
              <a:t>5. смысловое заключение </a:t>
            </a:r>
          </a:p>
          <a:p>
            <a:pPr lvl="0"/>
            <a:r>
              <a:rPr lang="ru-RU" sz="3600" dirty="0" smtClean="0">
                <a:solidFill>
                  <a:schemeClr val="tx1"/>
                </a:solidFill>
              </a:rPr>
              <a:t>    (одним словом).</a:t>
            </a:r>
            <a:endParaRPr lang="ru-RU" sz="36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SC_MS_RU_RU_8March_Pink_2007v_Russia">
  <a:themeElements>
    <a:clrScheme name="8 марта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8 марта">
      <a:majorFont>
        <a:latin typeface="Segoe Script"/>
        <a:ea typeface=""/>
        <a:cs typeface=""/>
      </a:majorFont>
      <a:minorFont>
        <a:latin typeface="Segoe UI"/>
        <a:ea typeface=""/>
        <a:cs typeface="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TemplateFile" ma:contentTypeID="0x010100BB2780C3CC07BD4BAA623FF9571645580400D1570604EA743043A2641365C0E91715" ma:contentTypeVersion="28" ma:contentTypeDescription="Create a new document." ma:contentTypeScope="" ma:versionID="91c327331e5971e62f2a5301ad123600"/>
</file>

<file path=customXml/item2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/>
</file>

<file path=customXml/itemProps1.xml><?xml version="1.0" encoding="utf-8"?>
<ds:datastoreItem xmlns:ds="http://schemas.openxmlformats.org/officeDocument/2006/customXml" ds:itemID="{A128CDB2-E3BB-4649-8DB8-8A568B6E5E86}">
  <ds:schemaRefs>
    <ds:schemaRef ds:uri="http://schemas.microsoft.com/office/2006/metadata/contentType"/>
    <ds:schemaRef ds:uri="http://schemas.microsoft.com/office/2006/metadata/properties/metaAttributes"/>
  </ds:schemaRefs>
</ds:datastoreItem>
</file>

<file path=customXml/itemProps2.xml><?xml version="1.0" encoding="utf-8"?>
<ds:datastoreItem xmlns:ds="http://schemas.openxmlformats.org/officeDocument/2006/customXml" ds:itemID="{3DE88507-060B-42D1-89C8-39E512EFE878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E97C016-47AE-4F4B-97AA-4D87245A66A5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MSC_MS_RU_RU_8March_Pink_2007v_Russia</Template>
  <TotalTime>0</TotalTime>
  <Words>114</Words>
  <Application>Microsoft Office PowerPoint</Application>
  <PresentationFormat>Экран (4:3)</PresentationFormat>
  <Paragraphs>41</Paragraphs>
  <Slides>10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MSC_MS_RU_RU_8March_Pink_2007v_Russia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2011-06-19T05:58:40Z</dcterms:created>
  <dcterms:modified xsi:type="dcterms:W3CDTF">2012-04-08T13:46:16Z</dcterms:modified>
  <cp:category>Шаблон оформления к 8 Марта</cp:category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TC103516769990</vt:lpwstr>
  </property>
</Properties>
</file>